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39" r:id="rId27"/>
    <p:sldId id="322" r:id="rId28"/>
    <p:sldId id="321" r:id="rId29"/>
    <p:sldId id="323" r:id="rId30"/>
    <p:sldId id="333" r:id="rId31"/>
    <p:sldId id="334" r:id="rId32"/>
    <p:sldId id="335" r:id="rId33"/>
    <p:sldId id="336" r:id="rId34"/>
    <p:sldId id="337" r:id="rId35"/>
    <p:sldId id="338" r:id="rId36"/>
    <p:sldId id="312" r:id="rId37"/>
    <p:sldId id="327" r:id="rId38"/>
    <p:sldId id="331" r:id="rId39"/>
    <p:sldId id="328" r:id="rId40"/>
    <p:sldId id="329" r:id="rId41"/>
    <p:sldId id="314" r:id="rId42"/>
    <p:sldId id="313" r:id="rId43"/>
    <p:sldId id="330" r:id="rId44"/>
    <p:sldId id="316" r:id="rId45"/>
    <p:sldId id="317" r:id="rId46"/>
    <p:sldId id="319" r:id="rId47"/>
    <p:sldId id="315" r:id="rId48"/>
    <p:sldId id="332" r:id="rId49"/>
    <p:sldId id="320" r:id="rId50"/>
    <p:sldId id="31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5" autoAdjust="0"/>
    <p:restoredTop sz="90634" autoAdjust="0"/>
  </p:normalViewPr>
  <p:slideViewPr>
    <p:cSldViewPr snapToGrid="0">
      <p:cViewPr varScale="1">
        <p:scale>
          <a:sx n="93" d="100"/>
          <a:sy n="93" d="100"/>
        </p:scale>
        <p:origin x="216" y="53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26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457E-5BD9-76CB-618F-D272F043E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Cloning Repositories: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clone a repository to their local computer, allowing them to work on the project offline and make changes.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Making Changes Locally: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cloning, collaborators can edit files, save their changes, and commit them to track progress.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Pushing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changes are committed locally, collaborators can push them to the shared repository on GitHub to update the project.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Syncing Updates: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pull updates from the repository to ensure they have the latest version of the project files.</a:t>
            </a: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598377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Branching</a:t>
            </a:r>
          </a:p>
          <a:p>
            <a:pPr marL="342900" indent="-342900">
              <a:buAutoNum type="arabicPeriod"/>
            </a:pPr>
            <a:r>
              <a:rPr lang="en-US" dirty="0"/>
              <a:t>Hands-On: Making a branch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1229136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85594" y="599415"/>
            <a:ext cx="8606406" cy="5906761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61218" y="1762784"/>
            <a:ext cx="3124376" cy="459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1823861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940577"/>
            <a:ext cx="7772400" cy="5415772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6013939" y="2649416"/>
            <a:ext cx="7971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 flipV="1">
            <a:off x="6811108" y="2576757"/>
            <a:ext cx="797169" cy="7265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6013939" y="2999034"/>
            <a:ext cx="1594338" cy="302406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430509"/>
            <a:ext cx="8727831" cy="599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834554" y="2508740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927230" y="3294183"/>
            <a:ext cx="43023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/>
          <a:lstStyle/>
          <a:p>
            <a:r>
              <a:rPr lang="en-US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739661"/>
            <a:ext cx="6700911" cy="2559537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) is the default branch 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created and is 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67144"/>
            <a:ext cx="5506720" cy="2821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Helps avoid conflicts by isolating changes in dedicated branches.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BCE00-FBE8-DFF1-F787-99FF3BC6B0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Version control (Git)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system for tracking changes to files over time, allowing you to: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Collaborate with others on the same project.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Keep a history of changes to revert to earlier versions if needed.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GitHub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platform that hosts Git repositories online and makes collaboration easy.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Repositories: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Store your code, track changes, and collaborate.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Commit: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A snapshot of changes, saved with a message describing what was updated.</a:t>
            </a:r>
          </a:p>
          <a:p>
            <a:pPr marL="569214" lvl="1">
              <a:spcBef>
                <a:spcPts val="900"/>
              </a:spcBef>
            </a:pPr>
            <a:endParaRPr lang="en-US" b="0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 indent="0">
              <a:spcBef>
                <a:spcPts val="900"/>
              </a:spcBef>
              <a:buNone/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6448546" cy="3407051"/>
          </a:xfrm>
        </p:spPr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4_branching.md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939117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54" y="385614"/>
            <a:ext cx="5906991" cy="5970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31098" y="1940077"/>
            <a:ext cx="526490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1156003"/>
            <a:ext cx="8489897" cy="55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3" y="0"/>
            <a:ext cx="1055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873F-B1C0-6903-0F25-1899B098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66B-4620-FC83-3F42-58650781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FB06F-DDE6-A1B9-F760-DC6CD3DF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77" y="2412023"/>
            <a:ext cx="4445977" cy="44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290809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6885709" cy="5561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533539" y="1865140"/>
            <a:ext cx="4577724" cy="427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(replacing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with your GitHub username).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595609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1711569" y="2153478"/>
            <a:ext cx="712579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9" y="268360"/>
            <a:ext cx="7288282" cy="2121177"/>
          </a:xfrm>
        </p:spPr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9CEA0-8D8E-8D93-3463-A9FA1E60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2389537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1528</TotalTime>
  <Words>1229</Words>
  <Application>Microsoft Macintosh PowerPoint</Application>
  <PresentationFormat>Widescreen</PresentationFormat>
  <Paragraphs>268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.AppleSystemUIFont</vt:lpstr>
      <vt:lpstr>.AppleSystemUIFontMonospaced</vt:lpstr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PowerPoint Presentation</vt:lpstr>
      <vt:lpstr>Repository GitHub Pages</vt:lpstr>
      <vt:lpstr>GitHub Website </vt:lpstr>
      <vt:lpstr>Template Files</vt:lpstr>
      <vt:lpstr>HTML files</vt:lpstr>
      <vt:lpstr>PowerPoint Presentation</vt:lpstr>
      <vt:lpstr>css</vt:lpstr>
      <vt:lpstr>Script.js</vt:lpstr>
      <vt:lpstr>GitHub Pages</vt:lpstr>
      <vt:lpstr>Create a GitHub Page</vt:lpstr>
      <vt:lpstr>Templates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148</cp:revision>
  <dcterms:created xsi:type="dcterms:W3CDTF">2024-10-22T22:30:30Z</dcterms:created>
  <dcterms:modified xsi:type="dcterms:W3CDTF">2024-11-26T21:19:42Z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